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67" r:id="rId6"/>
    <p:sldId id="270" r:id="rId7"/>
    <p:sldId id="268" r:id="rId8"/>
    <p:sldId id="271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7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5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617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62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668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17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322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45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42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814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50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7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C54E-A3B2-4291-8D5A-3230B40C7ED7}" type="datetimeFigureOut">
              <a:rPr lang="ru-RU" smtClean="0"/>
              <a:t>20.06.2022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47C55-AA66-44C2-AE3B-103FF7D865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62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23599"/>
            <a:ext cx="9144000" cy="2387600"/>
          </a:xfrm>
        </p:spPr>
        <p:txBody>
          <a:bodyPr/>
          <a:lstStyle/>
          <a:p>
            <a:r>
              <a:rPr lang="ru-RU" dirty="0" smtClean="0">
                <a:latin typeface="Century Schoolbook" panose="02040604050505020304" pitchFamily="18" charset="0"/>
              </a:rPr>
              <a:t>СДБО</a:t>
            </a:r>
            <a:endParaRPr lang="ru-RU" dirty="0">
              <a:latin typeface="Century Schoolbook" panose="020406040505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5935" y="3435783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Century Schoolbook" panose="02040604050505020304" pitchFamily="18" charset="0"/>
              </a:rPr>
              <a:t>ISO</a:t>
            </a:r>
            <a:r>
              <a:rPr lang="ru-RU" sz="6000" dirty="0" smtClean="0">
                <a:latin typeface="Century Schoolbook" panose="02040604050505020304" pitchFamily="18" charset="0"/>
              </a:rPr>
              <a:t> 2</a:t>
            </a:r>
            <a:r>
              <a:rPr lang="en-US" sz="6000" dirty="0" smtClean="0">
                <a:latin typeface="Century Schoolbook" panose="02040604050505020304" pitchFamily="18" charset="0"/>
              </a:rPr>
              <a:t>0</a:t>
            </a:r>
            <a:r>
              <a:rPr lang="ru-RU" sz="6000" dirty="0" smtClean="0">
                <a:latin typeface="Century Schoolbook" panose="02040604050505020304" pitchFamily="18" charset="0"/>
              </a:rPr>
              <a:t>022</a:t>
            </a:r>
            <a:endParaRPr lang="ru-RU" sz="6000" dirty="0">
              <a:latin typeface="Century Schoolbook" panose="020406040505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0096" y="5640786"/>
            <a:ext cx="907700" cy="1091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300" y="5631261"/>
            <a:ext cx="907700" cy="109176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61949" y="887921"/>
            <a:ext cx="977957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переходом на новый формат сообщений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 20022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изменился набор обязательных полей для заполнения.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затрагивают следующие виды платежей: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белорусских рублях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перевод с продажей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AutoNum type="arabicPeriod"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платежные требования с акцептом.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поля: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операции (</a:t>
            </a: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платежей на нерезидента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Справочник Кодов операции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N063.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назначения платежа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Категория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перевода. Справочник категорий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E004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вручную только для платежей в бюджет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платежа. Выбор из двух значений: 1 - платеж, 0 -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возврат.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8175" y="0"/>
            <a:ext cx="3867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изменилось?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29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21" y="5621735"/>
            <a:ext cx="907700" cy="10917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199505" y="0"/>
            <a:ext cx="12602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белорусских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рублях в Альфа-Бизнес Онлайн и Альфа-Бизнес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Мобайл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2.0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92735" y="1122218"/>
            <a:ext cx="4777047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платежах в рублях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следующие обязательные поля для ввода:</a:t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операции (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платежей на нерезидента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Справочник Кодов операции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N063.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назначения платежа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перевода. Справочник категорий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E004.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(заполняется вручную  только для платежей в бюджет).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платежа. Выбор из двух значений: платеж, возврат.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109" y="441841"/>
            <a:ext cx="5238750" cy="634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7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21" y="5621735"/>
            <a:ext cx="907700" cy="10917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0594" y="-56841"/>
            <a:ext cx="119414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Платежи в белорусских рублях в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Альфа-Клиент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0594" y="6408701"/>
            <a:ext cx="640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создания платежа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белорусских рублях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083644" y="6393312"/>
            <a:ext cx="40581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Вкладка «Дополнительно»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66" y="355772"/>
            <a:ext cx="11239500" cy="614362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818022" y="461666"/>
            <a:ext cx="50723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следующие обязательные поля для ввода:</a:t>
            </a:r>
          </a:p>
          <a:p>
            <a:pPr algn="just"/>
            <a:r>
              <a:rPr lang="en-US" sz="12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ISO.1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Код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платежа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2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ISO.2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перевода. Справочник категорий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E004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аполняется вручную только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платежей в бюджет).</a:t>
            </a:r>
          </a:p>
          <a:p>
            <a:pPr algn="just"/>
            <a:r>
              <a:rPr lang="en-US" sz="12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</a:t>
            </a:r>
            <a:r>
              <a:rPr lang="ru-RU" sz="12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2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платежа. Выбор из двух значений: прямой, возврат.</a:t>
            </a:r>
          </a:p>
          <a:p>
            <a:pPr algn="just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</a:t>
            </a:r>
            <a:r>
              <a:rPr lang="en-US" sz="12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</a:t>
            </a:r>
            <a:r>
              <a:rPr lang="ru-RU" sz="12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операции» заполняется значением из Справочника «Коды операции (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N063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на вкладке дополнительно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платежей </a:t>
            </a:r>
            <a:r>
              <a:rPr lang="ru-RU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нерезиденту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8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21" y="5621735"/>
            <a:ext cx="907700" cy="10917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07324" y="0"/>
            <a:ext cx="1211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еревод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продажей в Альфа-Бизнес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Альфа-Бизнес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Мобайл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84524" y="1227802"/>
            <a:ext cx="477704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перевода с продажей добавлены   следующие обязательные поля для ввода (аналогично рублевым платежам):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операции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для платежей на нерезидента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Справочник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Кодов операции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N063.</a:t>
            </a: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назначения платежа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перевода. Справочник категорий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E004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(заполняется вручную  только для платежей в бюджет).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платежа. Выбор из двух значений: платеж, возврат.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699" y="561975"/>
            <a:ext cx="6600825" cy="629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37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576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 перевод с продажей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системе Альфа-Клиент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6371" y="1634093"/>
            <a:ext cx="5867400" cy="48706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обязательные поля для ввода:</a:t>
            </a:r>
          </a:p>
          <a:p>
            <a:pPr marL="0" indent="0" algn="just">
              <a:buNone/>
            </a:pPr>
            <a:r>
              <a:rPr lang="en-US" sz="17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ISO.1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назначения платежа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17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ISO.2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перевода. Справочник категорий 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E004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(заполняется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вручную только для платежей в бюджет).</a:t>
            </a:r>
          </a:p>
          <a:p>
            <a:pPr marL="0" indent="0" algn="just">
              <a:buNone/>
            </a:pPr>
            <a:r>
              <a:rPr lang="en-US" sz="17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</a:t>
            </a:r>
            <a:r>
              <a:rPr lang="ru-RU" sz="17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7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платежа. Выбор из двух значений: прямой, возврат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Поле «Код операции» заполняется значением из Справочника «Коды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N063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)»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вкладке дополнительно и является необязательным для заполнения.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-155787" y="6504770"/>
            <a:ext cx="64027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создания платежа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с продажей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90" y="627704"/>
            <a:ext cx="5562600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6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7721" y="5621735"/>
            <a:ext cx="907700" cy="109176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58190" y="-19445"/>
            <a:ext cx="12377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требование с акцептом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Альфа-Бизнес Онлайн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Альфа-Бизнес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Мобайл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25841" y="1439234"/>
            <a:ext cx="477704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платежных требований добавлены   следующие обязательные поля для ввода:</a:t>
            </a:r>
          </a:p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 назначения платежа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перевода. Справочник категорий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E004.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(Ввод не предусмотрен, </a:t>
            </a: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автозаполняется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значением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OTHR-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Иной платеж).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платежа. Выбор из двух значений: платеж, возврат. 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349" y="556780"/>
            <a:ext cx="6734175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8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8661" y="375607"/>
            <a:ext cx="10515600" cy="314144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Платежное требование с акцептом в системе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Альфа-Клиент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8108" y="5608715"/>
            <a:ext cx="6096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создания платежного требования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444108" y="1994659"/>
            <a:ext cx="49725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обязательные поля для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ввода: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 назначения платежа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Справочник кодов назначения платежа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N099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ISO.2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 перевода. Справочник категорий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E004.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1600" b="1" dirty="0" smtClean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ISO.</a:t>
            </a:r>
            <a:r>
              <a:rPr lang="ru-RU" sz="16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600" b="1" dirty="0">
                <a:solidFill>
                  <a:srgbClr val="FC77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 платежа. Выбор из двух значений: прямой, возврат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(только для требования 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акцептом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dirty="0" smtClean="0"/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661" y="1185545"/>
            <a:ext cx="515489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22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4300" y="5631261"/>
            <a:ext cx="907700" cy="1091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62436" y="0"/>
            <a:ext cx="574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 20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примеры справочников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8125" y="666139"/>
            <a:ext cx="755332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N099 Кодификатор назначения платежа в Республике Беларусь </a:t>
            </a:r>
            <a:endParaRPr lang="ru-RU" sz="1400" b="0" i="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33849" y="709418"/>
            <a:ext cx="36841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E004 Справочник кодов назначения </a:t>
            </a:r>
            <a:r>
              <a:rPr lang="ru-RU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платежа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6401" y="1830213"/>
            <a:ext cx="3450231" cy="264651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107" y="1086950"/>
            <a:ext cx="3110269" cy="465714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908" y="1487978"/>
            <a:ext cx="2421082" cy="38737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32" y="1354975"/>
            <a:ext cx="2421082" cy="387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61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599</Words>
  <Application>Microsoft Office PowerPoint</Application>
  <PresentationFormat>Широкоэкранный</PresentationFormat>
  <Paragraphs>54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Century Schoolbook</vt:lpstr>
      <vt:lpstr>Times New Roman</vt:lpstr>
      <vt:lpstr>Тема Office</vt:lpstr>
      <vt:lpstr>СДБО</vt:lpstr>
      <vt:lpstr>Презентация PowerPoint</vt:lpstr>
      <vt:lpstr>Презентация PowerPoint</vt:lpstr>
      <vt:lpstr>Презентация PowerPoint</vt:lpstr>
      <vt:lpstr>Презентация PowerPoint</vt:lpstr>
      <vt:lpstr>Платеж перевод с продажей в системе Альфа-Клиент </vt:lpstr>
      <vt:lpstr>Презентация PowerPoint</vt:lpstr>
      <vt:lpstr>Платежное требование с акцептом в системе Альфа-Клиент</vt:lpstr>
      <vt:lpstr>Презентация PowerPoint</vt:lpstr>
    </vt:vector>
  </TitlesOfParts>
  <Company>Альфа-Банк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FX-Account</dc:title>
  <dc:creator>Журавлева Екатерина Викторовна</dc:creator>
  <cp:lastModifiedBy>Андрос Алина Святославовна</cp:lastModifiedBy>
  <cp:revision>48</cp:revision>
  <dcterms:created xsi:type="dcterms:W3CDTF">2022-02-22T08:08:09Z</dcterms:created>
  <dcterms:modified xsi:type="dcterms:W3CDTF">2022-06-20T08:56:11Z</dcterms:modified>
</cp:coreProperties>
</file>